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2304C-B7FB-48F1-A096-30699D9D54C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877F-4EDC-4AFB-976E-DB69CCA6F7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7158" y="1071546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>
                <a:solidFill>
                  <a:prstClr val="white"/>
                </a:solidFill>
              </a:rPr>
              <a:t>FAZENDO A COISA CERTA...</a:t>
            </a:r>
            <a:endParaRPr lang="pt-BR" sz="6000" dirty="0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rot="10800000" flipV="1">
            <a:off x="1857355" y="3290501"/>
            <a:ext cx="5500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>
                <a:solidFill>
                  <a:prstClr val="white"/>
                </a:solidFill>
              </a:rPr>
              <a:t>SERÁ?</a:t>
            </a:r>
            <a:endParaRPr lang="pt-BR" sz="6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714511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8000" dirty="0" err="1">
                <a:solidFill>
                  <a:schemeClr val="bg1"/>
                </a:solidFill>
              </a:rPr>
              <a:t>Rt</a:t>
            </a:r>
            <a:r>
              <a:rPr lang="pt-BR" sz="8000" dirty="0">
                <a:solidFill>
                  <a:schemeClr val="bg1"/>
                </a:solidFill>
              </a:rPr>
              <a:t> </a:t>
            </a:r>
            <a:r>
              <a:rPr lang="pt-BR" sz="8000" dirty="0" smtClean="0">
                <a:solidFill>
                  <a:schemeClr val="bg1"/>
                </a:solidFill>
              </a:rPr>
              <a:t>1.6 - </a:t>
            </a:r>
            <a:r>
              <a:rPr lang="pt-BR" sz="8000" dirty="0" smtClean="0">
                <a:solidFill>
                  <a:schemeClr val="bg1"/>
                </a:solidFill>
              </a:rPr>
              <a:t>14</a:t>
            </a:r>
            <a:endParaRPr lang="pt-BR" sz="80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2214554"/>
            <a:ext cx="8786874" cy="4286280"/>
          </a:xfrm>
        </p:spPr>
        <p:txBody>
          <a:bodyPr>
            <a:noAutofit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>Quais atitudes </a:t>
            </a:r>
            <a:r>
              <a:rPr lang="pt-BR" sz="6000" dirty="0" smtClean="0">
                <a:solidFill>
                  <a:schemeClr val="bg1"/>
                </a:solidFill>
              </a:rPr>
              <a:t>tomadas diante </a:t>
            </a:r>
            <a:r>
              <a:rPr lang="pt-BR" sz="6000" dirty="0">
                <a:solidFill>
                  <a:schemeClr val="bg1"/>
                </a:solidFill>
              </a:rPr>
              <a:t>da </a:t>
            </a:r>
            <a:r>
              <a:rPr lang="pt-BR" sz="6000" dirty="0" smtClean="0">
                <a:solidFill>
                  <a:schemeClr val="bg1"/>
                </a:solidFill>
              </a:rPr>
              <a:t>crise? </a:t>
            </a:r>
          </a:p>
          <a:p>
            <a:endParaRPr lang="pt-BR" sz="1000" dirty="0" smtClean="0">
              <a:solidFill>
                <a:schemeClr val="bg1"/>
              </a:solidFill>
            </a:endParaRPr>
          </a:p>
          <a:p>
            <a:r>
              <a:rPr lang="pt-BR" sz="6000" dirty="0" smtClean="0">
                <a:solidFill>
                  <a:schemeClr val="bg1"/>
                </a:solidFill>
              </a:rPr>
              <a:t>Quais </a:t>
            </a:r>
            <a:r>
              <a:rPr lang="pt-BR" sz="6000" dirty="0">
                <a:solidFill>
                  <a:schemeClr val="bg1"/>
                </a:solidFill>
              </a:rPr>
              <a:t>as </a:t>
            </a:r>
            <a:r>
              <a:rPr lang="pt-BR" sz="6000" dirty="0" smtClean="0">
                <a:solidFill>
                  <a:schemeClr val="bg1"/>
                </a:solidFill>
              </a:rPr>
              <a:t>consequências?</a:t>
            </a:r>
            <a:endParaRPr lang="pt-BR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FAZENDO A COISA CERTA...SERÁ?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Noemi decidiu voltar para </a:t>
            </a:r>
            <a:r>
              <a:rPr lang="pt-BR" dirty="0" smtClean="0">
                <a:solidFill>
                  <a:schemeClr val="bg1"/>
                </a:solidFill>
              </a:rPr>
              <a:t>Belém.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Saiu ela e suas noras de onde estivera. (</a:t>
            </a:r>
            <a:r>
              <a:rPr lang="pt-BR" dirty="0" err="1" smtClean="0">
                <a:solidFill>
                  <a:schemeClr val="bg1"/>
                </a:solidFill>
              </a:rPr>
              <a:t>Moabe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Indo elas caminhando...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“</a:t>
            </a:r>
            <a:r>
              <a:rPr lang="pt-BR" u="sng" dirty="0" smtClean="0">
                <a:solidFill>
                  <a:schemeClr val="bg1"/>
                </a:solidFill>
              </a:rPr>
              <a:t>Pararam</a:t>
            </a:r>
            <a:r>
              <a:rPr lang="pt-BR" dirty="0" smtClean="0">
                <a:solidFill>
                  <a:schemeClr val="bg1"/>
                </a:solidFill>
              </a:rPr>
              <a:t>”:	Situação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	</a:t>
            </a:r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Dificuldades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			Retroceder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O amargor de Noemi gerou: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	 </a:t>
            </a:r>
            <a:r>
              <a:rPr lang="pt-BR" dirty="0" smtClean="0">
                <a:solidFill>
                  <a:schemeClr val="bg1"/>
                </a:solidFill>
              </a:rPr>
              <a:t>		A </a:t>
            </a:r>
            <a:r>
              <a:rPr lang="pt-BR" dirty="0" smtClean="0">
                <a:solidFill>
                  <a:schemeClr val="bg1"/>
                </a:solidFill>
              </a:rPr>
              <a:t>perda de novas possibilidades. (10) </a:t>
            </a:r>
            <a:r>
              <a:rPr lang="pt-BR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			Quebra de laços relacionais. (11)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“Julgamento” de Deus. (13)</a:t>
            </a:r>
          </a:p>
          <a:p>
            <a:pPr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 rot="19924518">
            <a:off x="6677353" y="2363124"/>
            <a:ext cx="2032380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ESPERANÇA NA </a:t>
            </a:r>
          </a:p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AFLIÇÃO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</Words>
  <Application>Microsoft Office PowerPoint</Application>
  <PresentationFormat>Apresentação na tela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1_Tema do Office</vt:lpstr>
      <vt:lpstr>Slide 1</vt:lpstr>
      <vt:lpstr>Rt 1.6 - 14</vt:lpstr>
      <vt:lpstr>FAZENDO A COISA CERTA...SERÁ?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Pastor</dc:creator>
  <cp:lastModifiedBy>Pastor</cp:lastModifiedBy>
  <cp:revision>6</cp:revision>
  <dcterms:created xsi:type="dcterms:W3CDTF">2020-01-24T20:18:11Z</dcterms:created>
  <dcterms:modified xsi:type="dcterms:W3CDTF">2020-01-24T21:15:03Z</dcterms:modified>
</cp:coreProperties>
</file>